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0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5" r:id="rId9"/>
    <p:sldId id="263" r:id="rId10"/>
    <p:sldId id="264" r:id="rId11"/>
    <p:sldId id="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434" autoAdjust="0"/>
  </p:normalViewPr>
  <p:slideViewPr>
    <p:cSldViewPr snapToGrid="0">
      <p:cViewPr varScale="1">
        <p:scale>
          <a:sx n="85" d="100"/>
          <a:sy n="85" d="100"/>
        </p:scale>
        <p:origin x="77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1010B-2DF3-47E0-9944-564B6CC59CE5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1EA99-E431-4E10-8ADF-770E140552E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088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1010B-2DF3-47E0-9944-564B6CC59CE5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1EA99-E431-4E10-8ADF-770E14055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822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1010B-2DF3-47E0-9944-564B6CC59CE5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1EA99-E431-4E10-8ADF-770E14055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773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1010B-2DF3-47E0-9944-564B6CC59CE5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1EA99-E431-4E10-8ADF-770E14055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694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1010B-2DF3-47E0-9944-564B6CC59CE5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1EA99-E431-4E10-8ADF-770E140552E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2967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1010B-2DF3-47E0-9944-564B6CC59CE5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1EA99-E431-4E10-8ADF-770E14055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989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1010B-2DF3-47E0-9944-564B6CC59CE5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1EA99-E431-4E10-8ADF-770E14055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503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1010B-2DF3-47E0-9944-564B6CC59CE5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1EA99-E431-4E10-8ADF-770E14055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261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1010B-2DF3-47E0-9944-564B6CC59CE5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1EA99-E431-4E10-8ADF-770E14055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355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141010B-2DF3-47E0-9944-564B6CC59CE5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1EA99-E431-4E10-8ADF-770E14055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014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1010B-2DF3-47E0-9944-564B6CC59CE5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1EA99-E431-4E10-8ADF-770E14055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752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141010B-2DF3-47E0-9944-564B6CC59CE5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1EA99-E431-4E10-8ADF-770E140552E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6630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People's Community Clinic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Overview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Student’s Name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Institution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4976684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Year In-Progress Assumptions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current financial period financial position is better than the previous.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reported cash and cash equivalent for the current period is twice the previous period’s amount.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such a great improvements, PCC can be assumed to have a positive trend in maintaining the organization’s financial stability. </a:t>
            </a:r>
          </a:p>
        </p:txBody>
      </p:sp>
    </p:spTree>
    <p:extLst>
      <p:ext uri="{BB962C8B-B14F-4D97-AF65-F5344CB8AC3E}">
        <p14:creationId xmlns:p14="http://schemas.microsoft.com/office/powerpoint/2010/main" val="1733142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Easton, M., &amp; Sommers, Z. (2018). Financial Statement Analysis &amp; Valuation, 5e.</a:t>
            </a:r>
          </a:p>
          <a:p>
            <a:pPr marL="0" indent="0">
              <a:buNone/>
            </a:pPr>
            <a:r>
              <a:rPr lang="en-US" dirty="0"/>
              <a:t>https://www.austinpcc.org/wp-content/uploads/2016/12/PCC-2015-Financial-Audit-Report.pdf</a:t>
            </a:r>
          </a:p>
          <a:p>
            <a:pPr marL="0" indent="0">
              <a:buNone/>
            </a:pPr>
            <a:r>
              <a:rPr lang="en-US" dirty="0" err="1"/>
              <a:t>Riantani</a:t>
            </a:r>
            <a:r>
              <a:rPr lang="en-US" dirty="0"/>
              <a:t>, S., &amp; </a:t>
            </a:r>
            <a:r>
              <a:rPr lang="en-US" dirty="0" err="1"/>
              <a:t>Nurzamzam</a:t>
            </a:r>
            <a:r>
              <a:rPr lang="en-US" dirty="0"/>
              <a:t>, H. (2015). Analysis of Company Size, Financial Leverage, and Profitability and It’s Effect to CSR Disclosure.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Dinamika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, 6(2).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270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600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Summary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46912"/>
            <a:ext cx="10515600" cy="5111087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People’s Community Clinic is a project aimed at improving the health of the medically uninsured and underserved population from Central Texas.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results obtained include affordability of health care treatment, high quality, dignity, and respect.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program has sections for patients where the information contained in the database can be used to offer treatment without undergoing the consultation process.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Patient history is made readily available. Some of the PCC statistics are as shown in the diagram below. 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502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423587"/>
          </a:xfrm>
        </p:spPr>
        <p:txBody>
          <a:bodyPr>
            <a:normAutofit fontScale="90000"/>
          </a:bodyPr>
          <a:lstStyle/>
          <a:p>
            <a:r>
              <a:rPr lang="en-US" dirty="0"/>
              <a:t>Summary Statistics</a:t>
            </a:r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2" y="1405719"/>
            <a:ext cx="9601196" cy="4469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073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Financial Position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PCC indicates a strong and healthy financial position where the available cash and cash equivalents can be used to finance falling obligations due.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Due to the dependency on donors and sponsors, the organization operates at a ow long-term debt that can be settled ant time upon falling due (Easton &amp; Sommers, 2018).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example, the statement of financial position indicates a cash and cash equivalent available of $9 million while the reported long-term debt is $108,333. </a:t>
            </a:r>
          </a:p>
        </p:txBody>
      </p:sp>
    </p:spTree>
    <p:extLst>
      <p:ext uri="{BB962C8B-B14F-4D97-AF65-F5344CB8AC3E}">
        <p14:creationId xmlns:p14="http://schemas.microsoft.com/office/powerpoint/2010/main" val="2492460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22908"/>
          </a:xfrm>
        </p:spPr>
        <p:txBody>
          <a:bodyPr/>
          <a:lstStyle/>
          <a:p>
            <a:pPr algn="ctr"/>
            <a:r>
              <a:rPr lang="en-US" dirty="0"/>
              <a:t>Operations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009421"/>
            <a:ext cx="10058400" cy="4051583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Despite PCC being a society sponsored organization in improving the health facilities and treatment for the Texans, the revenue collected from offering services to patients realizes a bigger share that can sustain its operation.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the portion of expenses covered by salaries and wages consumed a greater part of the revenues collected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Riantani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Nurzamzam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2015).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example, the financial period of 2015, the collected revenues from patient services amounted to $9 million while salaries and wages paid for the same financial period amounted to $8.6 million.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 such instances, PCC cannot realize and make progress if the revenues collected within a fiscal period are utilized within the same period.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Such conditions can only operate during a break-even point but upon a long-term exercise, failure can be inevitable. </a:t>
            </a:r>
          </a:p>
        </p:txBody>
      </p:sp>
    </p:spTree>
    <p:extLst>
      <p:ext uri="{BB962C8B-B14F-4D97-AF65-F5344CB8AC3E}">
        <p14:creationId xmlns:p14="http://schemas.microsoft.com/office/powerpoint/2010/main" val="1925427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Liability Risk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927599"/>
          </a:xfrm>
        </p:spPr>
        <p:txBody>
          <a:bodyPr>
            <a:noAutofit/>
          </a:bodyPr>
          <a:lstStyle/>
          <a:p>
            <a:pPr marL="0" indent="0">
              <a:lnSpc>
                <a:spcPct val="21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PCC generates more revenue from patient services and other sources. </a:t>
            </a:r>
          </a:p>
          <a:p>
            <a:pPr marL="0" indent="0">
              <a:lnSpc>
                <a:spcPct val="21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the collected revenue allows the organization to introduce more services because the financial resources are available. </a:t>
            </a:r>
          </a:p>
          <a:p>
            <a:pPr marL="0" indent="0">
              <a:lnSpc>
                <a:spcPct val="21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reported liabilities sum $2 million while the net assets figure is $26 million. Having such a stable financial removes doubt and fear on the perpetual concept of PCC. </a:t>
            </a:r>
          </a:p>
          <a:p>
            <a:pPr marL="0" indent="0">
              <a:lnSpc>
                <a:spcPct val="21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Nevertheless, the high amount spent on paying expenses pose a high risk of experiencing financial difficulties. </a:t>
            </a:r>
          </a:p>
        </p:txBody>
      </p:sp>
    </p:spTree>
    <p:extLst>
      <p:ext uri="{BB962C8B-B14F-4D97-AF65-F5344CB8AC3E}">
        <p14:creationId xmlns:p14="http://schemas.microsoft.com/office/powerpoint/2010/main" val="1923515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53276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Cash Flows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9242" y="1825624"/>
            <a:ext cx="9321421" cy="4631619"/>
          </a:xfrm>
        </p:spPr>
        <p:txBody>
          <a:bodyPr>
            <a:no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Raising cash for PCC can never be a challenge due to the reported cash flow statement that offers an indication that the credit score of the organization is good.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better cash flow management can be obtained from the financial excerpt of the cash flow statement for the period of 2015 &amp; 2014 respectively.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report indicate consistence from the previous periods because the net cash and cash equivalents for the period of 2015 and 2014 can be found to be $4.3 million and $4.8 million respectively. </a:t>
            </a:r>
          </a:p>
        </p:txBody>
      </p:sp>
    </p:spTree>
    <p:extLst>
      <p:ext uri="{BB962C8B-B14F-4D97-AF65-F5344CB8AC3E}">
        <p14:creationId xmlns:p14="http://schemas.microsoft.com/office/powerpoint/2010/main" val="3019153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197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Cash Flow</a:t>
            </a:r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7666" y="887104"/>
            <a:ext cx="6482685" cy="5970896"/>
          </a:xfrm>
        </p:spPr>
      </p:pic>
    </p:spTree>
    <p:extLst>
      <p:ext uri="{BB962C8B-B14F-4D97-AF65-F5344CB8AC3E}">
        <p14:creationId xmlns:p14="http://schemas.microsoft.com/office/powerpoint/2010/main" val="3149024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Year-End Status Summary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the three major financial statements (balance sheet, statement of operations,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cash flow statement) analyzed, the period ending 2015 can be summarized to be a better period than the previous period of 2014.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reduction of the long-term from $168,357 to $108,333 the fiscal periods of 2014 and 2015 respectively can indicate a positive change in the reduction of debt by over </a:t>
            </a:r>
            <a:r>
              <a:rPr lang="en-US" dirty="0"/>
              <a:t>$60,000. </a:t>
            </a:r>
          </a:p>
        </p:txBody>
      </p:sp>
    </p:spTree>
    <p:extLst>
      <p:ext uri="{BB962C8B-B14F-4D97-AF65-F5344CB8AC3E}">
        <p14:creationId xmlns:p14="http://schemas.microsoft.com/office/powerpoint/2010/main" val="182447103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147</TotalTime>
  <Words>718</Words>
  <Application>Microsoft Office PowerPoint</Application>
  <PresentationFormat>Widescreen</PresentationFormat>
  <Paragraphs>43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</vt:lpstr>
      <vt:lpstr>Calibri Light</vt:lpstr>
      <vt:lpstr>Times New Roman</vt:lpstr>
      <vt:lpstr>Retrospect</vt:lpstr>
      <vt:lpstr>People's Community Clinic</vt:lpstr>
      <vt:lpstr>Summary </vt:lpstr>
      <vt:lpstr>Summary Statistics</vt:lpstr>
      <vt:lpstr>Financial Position </vt:lpstr>
      <vt:lpstr>Operations </vt:lpstr>
      <vt:lpstr>Liability Risk </vt:lpstr>
      <vt:lpstr>Cash Flows</vt:lpstr>
      <vt:lpstr>Cash Flow</vt:lpstr>
      <vt:lpstr>Year-End Status Summary </vt:lpstr>
      <vt:lpstr>Year In-Progress Assumptions </vt:lpstr>
      <vt:lpstr>References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People's Community Clinic</dc:title>
  <dc:creator>USER</dc:creator>
  <cp:lastModifiedBy>David</cp:lastModifiedBy>
  <cp:revision>19</cp:revision>
  <dcterms:created xsi:type="dcterms:W3CDTF">2019-02-27T18:35:27Z</dcterms:created>
  <dcterms:modified xsi:type="dcterms:W3CDTF">2021-06-20T19:24:12Z</dcterms:modified>
</cp:coreProperties>
</file>